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973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7784"/>
            <a:ext cx="7415927" cy="324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HemoCare: </a:t>
            </a:r>
            <a:r>
              <a:rPr lang="en-US" sz="5100" dirty="0" smtClean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Blood </a:t>
            </a: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Donation Management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493656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HemoCare is a cutting-edge web-based system streamlining blood donation processes. It empowers donors, optimizes blood bank operations, and enhances overall healthcare efficiency. This innovative platform connects donors with blood banks seamlessly, ensuring a steady supply of life-saving blood.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1959" y="267928"/>
            <a:ext cx="1624251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Panel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789265"/>
            <a:ext cx="13797749" cy="320182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4129921"/>
            <a:ext cx="7252335" cy="258460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94" y="4129922"/>
            <a:ext cx="6781719" cy="25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8" y="522089"/>
            <a:ext cx="11154013" cy="206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8" y="2800231"/>
            <a:ext cx="11154013" cy="39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323" y="2966204"/>
            <a:ext cx="8943023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Simplified Donor Registration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60358" y="3897035"/>
            <a:ext cx="22860" cy="3796189"/>
          </a:xfrm>
          <a:prstGeom prst="roundRect">
            <a:avLst>
              <a:gd name="adj" fmla="val 357142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167586" y="4322802"/>
            <a:ext cx="680323" cy="22860"/>
          </a:xfrm>
          <a:prstGeom prst="roundRect">
            <a:avLst>
              <a:gd name="adj" fmla="val 357142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53130" y="4115633"/>
            <a:ext cx="437317" cy="43731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1479" y="4180761"/>
            <a:ext cx="18049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0850" y="4091345"/>
            <a:ext cx="326386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 Information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0850" y="4527590"/>
            <a:ext cx="11909227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Donors input basic details like name, contact number, email-id, age, gender, and address. The interface is user-friendly and accessible on </a:t>
            </a:r>
            <a:r>
              <a:rPr lang="en-US" sz="1600" dirty="0" smtClean="0">
                <a:solidFill>
                  <a:schemeClr val="bg1"/>
                </a:solidFill>
              </a:rPr>
              <a:t>various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devices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1167586" y="5652968"/>
            <a:ext cx="680323" cy="22860"/>
          </a:xfrm>
          <a:prstGeom prst="roundRect">
            <a:avLst>
              <a:gd name="adj" fmla="val 357142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53130" y="5445800"/>
            <a:ext cx="437317" cy="43731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3617" y="5510927"/>
            <a:ext cx="25622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0850" y="5421511"/>
            <a:ext cx="2557701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Medical Data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0850" y="5857756"/>
            <a:ext cx="1190922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Blood group, hemoglobin levels, and last donation date are entered. The system validates this information against eligibility criteria.</a:t>
            </a:r>
          </a:p>
        </p:txBody>
      </p:sp>
      <p:sp>
        <p:nvSpPr>
          <p:cNvPr id="15" name="Shape 12"/>
          <p:cNvSpPr/>
          <p:nvPr/>
        </p:nvSpPr>
        <p:spPr>
          <a:xfrm>
            <a:off x="1167586" y="6983135"/>
            <a:ext cx="680323" cy="22860"/>
          </a:xfrm>
          <a:prstGeom prst="roundRect">
            <a:avLst>
              <a:gd name="adj" fmla="val 357142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3130" y="6775966"/>
            <a:ext cx="437317" cy="43731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6593" y="6841093"/>
            <a:ext cx="27039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0850" y="6751677"/>
            <a:ext cx="2647831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Location Capture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0850" y="7187922"/>
            <a:ext cx="1190922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Geolocation API, HemoCare pinpoints the donor's location. This data aids in connecting donors with nearby </a:t>
            </a:r>
            <a:r>
              <a:rPr lang="en-US" sz="1500" dirty="0" smtClean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receivers.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733544"/>
            <a:ext cx="7693343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Eligibility Verification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11729" y="2407920"/>
            <a:ext cx="7693343" cy="1557933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6518" y="2622709"/>
            <a:ext cx="403979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Gender-Based Validation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26518" y="3087886"/>
            <a:ext cx="726376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HemoCare automatically checks hemoglobin levels against gender-specific thresholds. This ensures accurate eligibility assessment for each donor.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1729" y="4173022"/>
            <a:ext cx="7693343" cy="1557933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6518" y="4387810"/>
            <a:ext cx="2773918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Alerts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26518" y="4852988"/>
            <a:ext cx="726376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immediately notifies users of their donation eligibility. This prevents ineligible donors from proceeding further.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1729" y="5938123"/>
            <a:ext cx="7693343" cy="1557933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6518" y="6152912"/>
            <a:ext cx="5046345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Blood Group Selection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26518" y="6618089"/>
            <a:ext cx="726376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Available blood groups are loaded from the database. This ensures up-to-date information on needed blood types.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70058"/>
            <a:ext cx="9819442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Location-Based Services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99284"/>
            <a:ext cx="463176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Geolocation Integration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5210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HemoCare captures donor locations using the Geolocation API. This feature enables precise tracking of donor distribution.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99284"/>
            <a:ext cx="3924300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Mapping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45210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Maps API integration allows donors to view their location. They can easily find nearby blood banks and donation camps.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822" y="525780"/>
            <a:ext cx="560046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Robust Tech Stack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2" y="1439466"/>
            <a:ext cx="476964" cy="476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7822" y="2107168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7822" y="2535436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and  CSS create a responsive, user-friendly interface. JavaScript adds interactivity and dynamic content.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2" y="3718322"/>
            <a:ext cx="476964" cy="476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7822" y="4386024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7822" y="4814292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handles form submissions and data processing. MySQL efficiently stores and manages donor and blood group data.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22" y="5997178"/>
            <a:ext cx="476964" cy="476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7822" y="6664881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API Integration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7822" y="7093148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Maps API powers location services. This enables accurate mapping and geolocation functionalities.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5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231" y="3239572"/>
            <a:ext cx="8098155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Benefits for Stakeholders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7231" y="4207192"/>
            <a:ext cx="13215938" cy="3308628"/>
          </a:xfrm>
          <a:prstGeom prst="roundRect">
            <a:avLst>
              <a:gd name="adj" fmla="val 25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851" y="4214813"/>
            <a:ext cx="13200698" cy="5809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16900" y="4343638"/>
            <a:ext cx="61924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Donors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1059" y="4343638"/>
            <a:ext cx="61924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registration, real-time eligibility checks, and location services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4851" y="4795718"/>
            <a:ext cx="13200698" cy="904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16900" y="4924544"/>
            <a:ext cx="61924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Blood Banks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21059" y="4924544"/>
            <a:ext cx="61924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donor management, optimized blood collection, and improved inventory control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4851" y="5699879"/>
            <a:ext cx="13200698" cy="904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16900" y="5828705"/>
            <a:ext cx="61924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Healthcare System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21059" y="5828705"/>
            <a:ext cx="61924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blood supply, faster emergency response, and better patient care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4851" y="6604040"/>
            <a:ext cx="13200698" cy="904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16900" y="6732865"/>
            <a:ext cx="619244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Community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21059" y="6732865"/>
            <a:ext cx="619244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awareness, increased donation rates, and improved health outcomes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0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654" y="3202067"/>
            <a:ext cx="13179266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HemoCare: Saving Lives Through Innovation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3654" y="4323398"/>
            <a:ext cx="426601" cy="426601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8908" y="4386977"/>
            <a:ext cx="17609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279803" y="4323398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 Boost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279803" y="4749046"/>
            <a:ext cx="5940623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HemoCare streamlines blood donation processes, reducing administrative burden and wait times. This leads to increased donation rates and better resource allocation.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9974" y="4323398"/>
            <a:ext cx="426601" cy="426601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199" y="4386977"/>
            <a:ext cx="25003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8026122" y="4323398"/>
            <a:ext cx="398502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User Experience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26122" y="4749046"/>
            <a:ext cx="5940623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user-friendly interface and smart features make donating blood easier than ever. This encourages regular donations and builds a loyal donor base.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3654" y="6061948"/>
            <a:ext cx="426601" cy="426601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5093" y="6125527"/>
            <a:ext cx="26372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279803" y="6061948"/>
            <a:ext cx="42883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Decision Making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279803" y="6487597"/>
            <a:ext cx="5940623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 err="1">
                <a:solidFill>
                  <a:schemeClr val="bg1"/>
                </a:solidFill>
              </a:rPr>
              <a:t>HemoCare</a:t>
            </a:r>
            <a:r>
              <a:rPr lang="en-US" sz="1600" dirty="0">
                <a:solidFill>
                  <a:schemeClr val="bg1"/>
                </a:solidFill>
              </a:rPr>
              <a:t> connects receivers with eligible donors—males with donations over 3 months ago and females over 4 months—ensuring health and efficient blood distribution.</a:t>
            </a:r>
          </a:p>
        </p:txBody>
      </p:sp>
      <p:sp>
        <p:nvSpPr>
          <p:cNvPr id="16" name="Shape 13"/>
          <p:cNvSpPr/>
          <p:nvPr/>
        </p:nvSpPr>
        <p:spPr>
          <a:xfrm>
            <a:off x="7409974" y="6061948"/>
            <a:ext cx="426601" cy="426601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84983" y="6125527"/>
            <a:ext cx="27658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8026122" y="6061948"/>
            <a:ext cx="286309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Community Impact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026122" y="6487597"/>
            <a:ext cx="594062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simplifying the donation process, HemoCare helps save more lives. It fosters a culture of regular blood donation in communities.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19490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Demo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4151708"/>
            <a:ext cx="7490315" cy="290663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31959" y="1352061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endParaRPr lang="en-US" sz="2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9" y="1102400"/>
            <a:ext cx="13199340" cy="2797493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274" y="4151708"/>
            <a:ext cx="5709025" cy="2906638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31958" y="728784"/>
            <a:ext cx="19490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User Interface (UI)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7" y="202219"/>
            <a:ext cx="7252335" cy="3023865"/>
          </a:xfrm>
          <a:prstGeom prst="rect">
            <a:avLst/>
          </a:prstGeom>
        </p:spPr>
      </p:pic>
      <p:pic>
        <p:nvPicPr>
          <p:cNvPr id="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7" y="3139611"/>
            <a:ext cx="5054786" cy="4088367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262" y="202220"/>
            <a:ext cx="6845010" cy="293739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713" y="3139611"/>
            <a:ext cx="9042559" cy="40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487</Words>
  <Application>Microsoft Office PowerPoint</Application>
  <PresentationFormat>Custom</PresentationFormat>
  <Paragraphs>65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Dela Gothic One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Home</cp:lastModifiedBy>
  <cp:revision>6</cp:revision>
  <dcterms:created xsi:type="dcterms:W3CDTF">2024-10-17T08:39:38Z</dcterms:created>
  <dcterms:modified xsi:type="dcterms:W3CDTF">2024-12-07T07:03:40Z</dcterms:modified>
</cp:coreProperties>
</file>